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90" d="100"/>
          <a:sy n="90" d="100"/>
        </p:scale>
        <p:origin x="-1332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62960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ч 01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гроза, шквал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западный    15-20, порывы 23-28 м/с. Температура воздуха 5-7,  днем 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02 мая до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с переходом на юго-западный</a:t>
            </a:r>
            <a:r>
              <a:rPr lang="ru-RU" sz="1100" dirty="0" smtClean="0"/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21063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8364</cp:revision>
  <cp:lastPrinted>2021-07-01T03:56:27Z</cp:lastPrinted>
  <dcterms:created xsi:type="dcterms:W3CDTF">2018-03-27T06:03:00Z</dcterms:created>
  <dcterms:modified xsi:type="dcterms:W3CDTF">2026-05-01T07:27:37Z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